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90" r:id="rId4"/>
    <p:sldId id="1662" r:id="rId5"/>
    <p:sldId id="1695" r:id="rId6"/>
    <p:sldId id="1696" r:id="rId7"/>
    <p:sldId id="1694"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61" autoAdjust="0"/>
    <p:restoredTop sz="53695" autoAdjust="0"/>
  </p:normalViewPr>
  <p:slideViewPr>
    <p:cSldViewPr snapToGrid="0">
      <p:cViewPr varScale="1">
        <p:scale>
          <a:sx n="51" d="100"/>
          <a:sy n="51" d="100"/>
        </p:scale>
        <p:origin x="151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3/9/2020 3:08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3/9/2020 3:08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Graph enables developers to consume user information stored in Microsoft 365 in custom applications. Data is retrieved from Microsoft Graph through a REST API or using one of the various native SDKs provided by Microsoft.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module, you'll learn how to work with change notifications (webhooks) &amp; track changes (delta query) in the Microsoft Graph.</a:t>
            </a: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unit, you'll learn how Microsoft Graph fits into the larger Microsoft 365 platform. Next, you'll learn how to create a .NET Core web API that will be used to create and receive HTTP POST requests from Microsoft Graph.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and add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includes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and lists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on a specific feature Microsoft Graph has to offer developers: change notifications.</a:t>
            </a:r>
          </a:p>
          <a:p>
            <a:endParaRPr lang="en-US" dirty="0"/>
          </a:p>
          <a:p>
            <a:r>
              <a:rPr lang="en-US" dirty="0"/>
              <a:t>Change notifications enable applications to be alerted when data changes or is created in Microsoft Graph. When the wanted entity is created, updated, or deleted, Microsoft Graph submits an HTTP POST to the specified endpoint. Your custom endpoint listens for these messages and acts on them based on the logic defined by your business requirements.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7333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you get notifications for?</a:t>
            </a:r>
          </a:p>
          <a:p>
            <a:endParaRPr lang="en-US" dirty="0"/>
          </a:p>
          <a:p>
            <a:r>
              <a:rPr lang="en-US" dirty="0"/>
              <a:t>You can get notifications on messages, events, contacts, users, groups, conversations, OneDrive files, and alerts. This allows you to stay up to date and in sync with data that that is accessible via Microsoft Graph. It also allows you to avoid implementing a polling infrastructure where you submit requests to Microsoft Graph at regular intervals to get the most recent changes. Instead, you can go back to Microsoft Graph asking for changes when a notification is received by your application. This way you'll never miss a change to data that is exposed or was accessible via Microsoft Graph.</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688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sz="900" b="0" kern="1200" dirty="0">
                <a:solidFill>
                  <a:schemeClr val="tx1"/>
                </a:solidFill>
                <a:effectLst/>
                <a:latin typeface="Segoe UI Light" pitchFamily="34" charset="0"/>
                <a:ea typeface="+mn-ea"/>
                <a:cs typeface="+mn-cs"/>
              </a:rPr>
              <a:t>When an email is received, you want to translate it from its native language to another language and make it easier for the consumer to read that email.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 would you implement these scenarios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3:29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is notified of this activity by creating a subscription with Microsoft Graph. The subscription tells Microsoft Graph what entities you want to receive notifications about and the address of your web API to post them to.</a:t>
            </a:r>
          </a:p>
          <a:p>
            <a:endParaRPr lang="en-US" dirty="0"/>
          </a:p>
          <a:p>
            <a:r>
              <a:rPr lang="en-US" dirty="0"/>
              <a:t>Developers must renew subscriptions for notifications as needed as all subscriptions have an expiration time associated with them. If the subscription isn't renewed, it will eventually expire. You'll have to keep track of the subscriptions and make sure that you renew.</a:t>
            </a:r>
          </a:p>
          <a:p>
            <a:endParaRPr lang="en-US" dirty="0"/>
          </a:p>
          <a:p>
            <a:r>
              <a:rPr lang="en-US" dirty="0"/>
              <a:t>The development experience for creating an app that receives change notifications can be challenging because you do have to stand up a well-known and accessible HTTPS secured endpoint to receive the notifications.</a:t>
            </a:r>
          </a:p>
          <a:p>
            <a:endParaRPr lang="en-US" dirty="0"/>
          </a:p>
          <a:p>
            <a:r>
              <a:rPr lang="en-US" dirty="0"/>
              <a:t>A free tool, [</a:t>
            </a:r>
            <a:r>
              <a:rPr lang="en-US" dirty="0" err="1"/>
              <a:t>ngrok</a:t>
            </a:r>
            <a:r>
              <a:rPr lang="en-US" dirty="0"/>
              <a:t>](https://</a:t>
            </a:r>
            <a:r>
              <a:rPr lang="en-US" dirty="0" err="1"/>
              <a:t>ngrok.com</a:t>
            </a:r>
            <a:r>
              <a:rPr lang="en-US" dirty="0"/>
              <a:t>) simplifies the developer experience. It creates a temporary well-known endpoint that redirects to your developer environment. Once you start your local web server to host your application, you start </a:t>
            </a:r>
            <a:r>
              <a:rPr lang="en-US" dirty="0" err="1"/>
              <a:t>ngrok</a:t>
            </a:r>
            <a:r>
              <a:rPr lang="en-US" dirty="0"/>
              <a:t> in a separate process. </a:t>
            </a:r>
            <a:r>
              <a:rPr lang="en-US" dirty="0" err="1"/>
              <a:t>Ngrok</a:t>
            </a:r>
            <a:r>
              <a:rPr lang="en-US" dirty="0"/>
              <a:t> creates a public HTTPS secured endpoint that points to our local web server. Once both are running, Microsoft Graph will be able to submit HTTP POST requests to the </a:t>
            </a:r>
            <a:r>
              <a:rPr lang="en-US" dirty="0" err="1"/>
              <a:t>Ngrok</a:t>
            </a:r>
            <a:r>
              <a:rPr lang="en-US" dirty="0"/>
              <a:t> URL, which will be routed down to our local web server.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1865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3:08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Change Notifications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Allows applications to be notified when data changes in the Microsoft Graph</a:t>
            </a:r>
          </a:p>
          <a:p>
            <a:endParaRPr lang="en-US" sz="2400" dirty="0"/>
          </a:p>
          <a:p>
            <a:r>
              <a:rPr lang="en-US" sz="2400" dirty="0"/>
              <a:t>Subscribe to particular notifications </a:t>
            </a:r>
          </a:p>
          <a:p>
            <a:endParaRPr lang="en-US" sz="2400" dirty="0"/>
          </a:p>
          <a:p>
            <a:r>
              <a:rPr lang="en-US" sz="2400" dirty="0"/>
              <a:t>Renew subscriptions for notifications as needed</a:t>
            </a:r>
          </a:p>
          <a:p>
            <a:endParaRPr lang="en-US" sz="2400" dirty="0"/>
          </a:p>
          <a:p>
            <a:r>
              <a:rPr lang="en-US" sz="2400" dirty="0"/>
              <a:t>Combine notifications with track changes for robust data notifications</a:t>
            </a:r>
          </a:p>
          <a:p>
            <a:endParaRPr lang="en-US" sz="2400" dirty="0"/>
          </a:p>
          <a:p>
            <a:r>
              <a:rPr lang="en-US" sz="2400" dirty="0"/>
              <a:t>Use </a:t>
            </a:r>
            <a:r>
              <a:rPr lang="en-US" sz="2400" dirty="0" err="1"/>
              <a:t>ngrok</a:t>
            </a:r>
            <a:r>
              <a:rPr lang="en-US" sz="2400" dirty="0"/>
              <a:t> to simplify local development with notifications</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4050340"/>
          </a:xfrm>
        </p:spPr>
        <p:txBody>
          <a:bodyPr/>
          <a:lstStyle/>
          <a:p>
            <a:r>
              <a:rPr lang="en-US" sz="2400" dirty="0"/>
              <a:t>Get notifications for  messages, events, contacts, users, groups, conversations, OneDrive files &amp; alerts endpoints</a:t>
            </a:r>
          </a:p>
          <a:p>
            <a:endParaRPr lang="en-US" sz="2400" dirty="0"/>
          </a:p>
          <a:p>
            <a:r>
              <a:rPr lang="en-US" sz="2400" dirty="0"/>
              <a:t>Stay up to date and in-sync with data in the Microsoft Graph</a:t>
            </a:r>
          </a:p>
          <a:p>
            <a:endParaRPr lang="en-US" sz="2400" dirty="0"/>
          </a:p>
          <a:p>
            <a:r>
              <a:rPr lang="en-US" sz="2400" dirty="0"/>
              <a:t>No “polling” at regular intervals required</a:t>
            </a:r>
          </a:p>
          <a:p>
            <a:endParaRPr lang="en-US" sz="2400" dirty="0"/>
          </a:p>
          <a:p>
            <a:r>
              <a:rPr lang="en-US" sz="2400" dirty="0"/>
              <a:t>Never miss a change</a:t>
            </a:r>
          </a:p>
          <a:p>
            <a:endParaRPr lang="en-US" sz="2400" dirty="0"/>
          </a:p>
          <a:p>
            <a:endParaRPr lang="en-US" sz="2400" dirty="0"/>
          </a:p>
          <a:p>
            <a:r>
              <a:rPr lang="en-US" sz="2400" dirty="0"/>
              <a:t> </a:t>
            </a:r>
          </a:p>
        </p:txBody>
      </p:sp>
    </p:spTree>
    <p:extLst>
      <p:ext uri="{BB962C8B-B14F-4D97-AF65-F5344CB8AC3E}">
        <p14:creationId xmlns:p14="http://schemas.microsoft.com/office/powerpoint/2010/main" val="11145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app</a:t>
            </a:r>
          </a:p>
          <a:p>
            <a:r>
              <a:rPr lang="en-US" b="0" dirty="0">
                <a:solidFill>
                  <a:schemeClr val="bg1">
                    <a:lumMod val="10000"/>
                  </a:schemeClr>
                </a:solidFill>
              </a:rPr>
              <a:t>Build a .NET Core </a:t>
            </a:r>
            <a:r>
              <a:rPr lang="en-US" b="0" dirty="0" err="1">
                <a:solidFill>
                  <a:schemeClr val="bg1">
                    <a:lumMod val="10000"/>
                  </a:schemeClr>
                </a:solidFill>
              </a:rPr>
              <a:t>WebApi</a:t>
            </a:r>
            <a:r>
              <a:rPr lang="en-US" b="0" dirty="0">
                <a:solidFill>
                  <a:schemeClr val="bg1">
                    <a:lumMod val="10000"/>
                  </a:schemeClr>
                </a:solidFill>
              </a:rPr>
              <a:t>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a:p>
            <a:r>
              <a:rPr lang="en-US" dirty="0">
                <a:solidFill>
                  <a:schemeClr val="bg1">
                    <a:lumMod val="10000"/>
                  </a:schemeClr>
                </a:solidFill>
                <a:latin typeface="+mn-lt"/>
              </a:rPr>
              <a:t>Add code to subscribe to notifications when user data changes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a:p>
            <a:r>
              <a:rPr lang="en-US" dirty="0">
                <a:solidFill>
                  <a:schemeClr val="bg1">
                    <a:lumMod val="10000"/>
                  </a:schemeClr>
                </a:solidFill>
                <a:latin typeface="+mn-lt"/>
              </a:rPr>
              <a:t>Add code to handle notifications when they occur</a:t>
            </a:r>
          </a:p>
        </p:txBody>
      </p:sp>
      <p:pic>
        <p:nvPicPr>
          <p:cNvPr id="11" name="Picture Placeholder 10">
            <a:extLst>
              <a:ext uri="{FF2B5EF4-FFF2-40B4-BE49-F238E27FC236}">
                <a16:creationId xmlns:a16="http://schemas.microsoft.com/office/drawing/2014/main" id="{5CA565AB-ABB0-463C-B165-64B7C916F215}"/>
              </a:ext>
            </a:extLst>
          </p:cNvPr>
          <p:cNvPicPr>
            <a:picLocks noGrp="1" noChangeAspect="1"/>
          </p:cNvPicPr>
          <p:nvPr>
            <p:ph type="pic" sz="quarter" idx="14"/>
          </p:nvPr>
        </p:nvPicPr>
        <p:blipFill>
          <a:blip r:embed="rId3"/>
          <a:srcRect l="2037" r="2037"/>
          <a:stretch>
            <a:fillRect/>
          </a:stretch>
        </p:blipFill>
        <p:spPr>
          <a:prstGeom prst="rect">
            <a:avLst/>
          </a:prstGeom>
        </p:spPr>
      </p:pic>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4"/>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5"/>
          <a:stretch>
            <a:fillRect/>
          </a:stretch>
        </p:blipFill>
        <p:spPr>
          <a:xfrm>
            <a:off x="8368689" y="2193107"/>
            <a:ext cx="3602648" cy="2629718"/>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1654</Words>
  <Application>Microsoft Office PowerPoint</Application>
  <PresentationFormat>Custom</PresentationFormat>
  <Paragraphs>119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Light</vt:lpstr>
      <vt:lpstr>Segoe UI Semibold</vt:lpstr>
      <vt:lpstr>Wingdings</vt:lpstr>
      <vt:lpstr>Office 365 PPT Template - 2017</vt:lpstr>
      <vt:lpstr>Change Notifications with Microsoft Graph</vt:lpstr>
      <vt:lpstr>Microsoft 365 Platform</vt:lpstr>
      <vt:lpstr>Change notifications with the Microsoft Graph API</vt:lpstr>
      <vt:lpstr>Change notifications with the Microsoft Graph API</vt:lpstr>
      <vt:lpstr>Example notification scenarios</vt:lpstr>
      <vt:lpstr>Get notified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2020-03-09T19:31:21Z</dcterms:modified>
</cp:coreProperties>
</file>